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693" r:id="rId135"/>
    <p:sldId id="692" r:id="rId136"/>
    <p:sldId id="549" r:id="rId137"/>
    <p:sldId id="538" r:id="rId138"/>
    <p:sldId id="539" r:id="rId139"/>
    <p:sldId id="686" r:id="rId140"/>
    <p:sldId id="540" r:id="rId141"/>
    <p:sldId id="575" r:id="rId142"/>
    <p:sldId id="574" r:id="rId143"/>
    <p:sldId id="576" r:id="rId144"/>
    <p:sldId id="577" r:id="rId145"/>
    <p:sldId id="578" r:id="rId146"/>
    <p:sldId id="579" r:id="rId147"/>
    <p:sldId id="550" r:id="rId148"/>
    <p:sldId id="684" r:id="rId149"/>
    <p:sldId id="548" r:id="rId150"/>
    <p:sldId id="526" r:id="rId151"/>
    <p:sldId id="690" r:id="rId152"/>
    <p:sldId id="694" r:id="rId153"/>
    <p:sldId id="695" r:id="rId154"/>
    <p:sldId id="696" r:id="rId155"/>
    <p:sldId id="609" r:id="rId156"/>
    <p:sldId id="610" r:id="rId157"/>
    <p:sldId id="611" r:id="rId158"/>
    <p:sldId id="617" r:id="rId159"/>
    <p:sldId id="618" r:id="rId160"/>
    <p:sldId id="460" r:id="rId161"/>
    <p:sldId id="552" r:id="rId162"/>
    <p:sldId id="462" r:id="rId163"/>
    <p:sldId id="463" r:id="rId164"/>
    <p:sldId id="467" r:id="rId165"/>
    <p:sldId id="469" r:id="rId166"/>
    <p:sldId id="476" r:id="rId167"/>
    <p:sldId id="475" r:id="rId168"/>
    <p:sldId id="478" r:id="rId169"/>
    <p:sldId id="477" r:id="rId170"/>
    <p:sldId id="479" r:id="rId171"/>
    <p:sldId id="480" r:id="rId172"/>
    <p:sldId id="466" r:id="rId173"/>
    <p:sldId id="464" r:id="rId174"/>
    <p:sldId id="471" r:id="rId175"/>
    <p:sldId id="470" r:id="rId176"/>
    <p:sldId id="473" r:id="rId177"/>
    <p:sldId id="474" r:id="rId178"/>
    <p:sldId id="483" r:id="rId179"/>
    <p:sldId id="481" r:id="rId180"/>
    <p:sldId id="472" r:id="rId181"/>
    <p:sldId id="484" r:id="rId182"/>
    <p:sldId id="486" r:id="rId183"/>
    <p:sldId id="493" r:id="rId184"/>
    <p:sldId id="487" r:id="rId185"/>
    <p:sldId id="490" r:id="rId186"/>
    <p:sldId id="489" r:id="rId187"/>
    <p:sldId id="500" r:id="rId188"/>
    <p:sldId id="491" r:id="rId189"/>
    <p:sldId id="488" r:id="rId190"/>
    <p:sldId id="482" r:id="rId191"/>
    <p:sldId id="497" r:id="rId192"/>
    <p:sldId id="498" r:id="rId193"/>
    <p:sldId id="501" r:id="rId194"/>
    <p:sldId id="496" r:id="rId195"/>
    <p:sldId id="505" r:id="rId196"/>
    <p:sldId id="503" r:id="rId197"/>
    <p:sldId id="502" r:id="rId198"/>
    <p:sldId id="509" r:id="rId199"/>
    <p:sldId id="510" r:id="rId200"/>
    <p:sldId id="506" r:id="rId201"/>
    <p:sldId id="511" r:id="rId202"/>
    <p:sldId id="485" r:id="rId203"/>
    <p:sldId id="620" r:id="rId204"/>
    <p:sldId id="621" r:id="rId205"/>
    <p:sldId id="623" r:id="rId206"/>
    <p:sldId id="625" r:id="rId207"/>
    <p:sldId id="622" r:id="rId208"/>
    <p:sldId id="627" r:id="rId209"/>
    <p:sldId id="626" r:id="rId210"/>
    <p:sldId id="669" r:id="rId211"/>
    <p:sldId id="670" r:id="rId212"/>
    <p:sldId id="671" r:id="rId213"/>
    <p:sldId id="675" r:id="rId214"/>
    <p:sldId id="664" r:id="rId215"/>
    <p:sldId id="665" r:id="rId216"/>
    <p:sldId id="666" r:id="rId217"/>
    <p:sldId id="667" r:id="rId218"/>
    <p:sldId id="668" r:id="rId219"/>
    <p:sldId id="660" r:id="rId220"/>
    <p:sldId id="659" r:id="rId221"/>
    <p:sldId id="658" r:id="rId222"/>
    <p:sldId id="661" r:id="rId223"/>
    <p:sldId id="663" r:id="rId224"/>
    <p:sldId id="648" r:id="rId225"/>
    <p:sldId id="647" r:id="rId226"/>
    <p:sldId id="649" r:id="rId227"/>
    <p:sldId id="650" r:id="rId228"/>
    <p:sldId id="651" r:id="rId229"/>
    <p:sldId id="652" r:id="rId230"/>
    <p:sldId id="653" r:id="rId231"/>
    <p:sldId id="654" r:id="rId232"/>
    <p:sldId id="656" r:id="rId233"/>
    <p:sldId id="655" r:id="rId234"/>
    <p:sldId id="657" r:id="rId235"/>
    <p:sldId id="284" r:id="rId236"/>
    <p:sldId id="285" r:id="rId237"/>
    <p:sldId id="286" r:id="rId238"/>
    <p:sldId id="355" r:id="rId239"/>
    <p:sldId id="291" r:id="rId240"/>
    <p:sldId id="288" r:id="rId241"/>
    <p:sldId id="292" r:id="rId242"/>
    <p:sldId id="293" r:id="rId243"/>
    <p:sldId id="294" r:id="rId244"/>
    <p:sldId id="297" r:id="rId245"/>
    <p:sldId id="298" r:id="rId246"/>
    <p:sldId id="299" r:id="rId247"/>
    <p:sldId id="300" r:id="rId248"/>
    <p:sldId id="301" r:id="rId249"/>
    <p:sldId id="302" r:id="rId250"/>
    <p:sldId id="303" r:id="rId251"/>
    <p:sldId id="304" r:id="rId252"/>
    <p:sldId id="553" r:id="rId253"/>
    <p:sldId id="554" r:id="rId254"/>
    <p:sldId id="305" r:id="rId255"/>
    <p:sldId id="306" r:id="rId256"/>
    <p:sldId id="555" r:id="rId257"/>
    <p:sldId id="557" r:id="rId258"/>
    <p:sldId id="556" r:id="rId259"/>
    <p:sldId id="307" r:id="rId260"/>
    <p:sldId id="308" r:id="rId261"/>
    <p:sldId id="309" r:id="rId262"/>
    <p:sldId id="310" r:id="rId263"/>
    <p:sldId id="315" r:id="rId264"/>
    <p:sldId id="316" r:id="rId265"/>
    <p:sldId id="317" r:id="rId266"/>
    <p:sldId id="311" r:id="rId267"/>
    <p:sldId id="312" r:id="rId268"/>
    <p:sldId id="313" r:id="rId269"/>
    <p:sldId id="314" r:id="rId270"/>
    <p:sldId id="318" r:id="rId271"/>
    <p:sldId id="319" r:id="rId272"/>
    <p:sldId id="320" r:id="rId273"/>
    <p:sldId id="321" r:id="rId274"/>
    <p:sldId id="322" r:id="rId275"/>
    <p:sldId id="323" r:id="rId276"/>
    <p:sldId id="324" r:id="rId277"/>
    <p:sldId id="326" r:id="rId278"/>
    <p:sldId id="327" r:id="rId279"/>
    <p:sldId id="328" r:id="rId280"/>
    <p:sldId id="329" r:id="rId281"/>
    <p:sldId id="330" r:id="rId282"/>
    <p:sldId id="331" r:id="rId283"/>
    <p:sldId id="332" r:id="rId284"/>
    <p:sldId id="333" r:id="rId285"/>
    <p:sldId id="334" r:id="rId286"/>
    <p:sldId id="335" r:id="rId287"/>
    <p:sldId id="336" r:id="rId288"/>
    <p:sldId id="337" r:id="rId289"/>
    <p:sldId id="338" r:id="rId290"/>
    <p:sldId id="339" r:id="rId291"/>
    <p:sldId id="340" r:id="rId292"/>
    <p:sldId id="341" r:id="rId293"/>
    <p:sldId id="342" r:id="rId294"/>
    <p:sldId id="343" r:id="rId295"/>
    <p:sldId id="344" r:id="rId296"/>
    <p:sldId id="345" r:id="rId297"/>
    <p:sldId id="346" r:id="rId298"/>
    <p:sldId id="347" r:id="rId299"/>
    <p:sldId id="348" r:id="rId300"/>
    <p:sldId id="349" r:id="rId301"/>
    <p:sldId id="350" r:id="rId302"/>
    <p:sldId id="351" r:id="rId303"/>
    <p:sldId id="352" r:id="rId304"/>
    <p:sldId id="353" r:id="rId305"/>
    <p:sldId id="354" r:id="rId306"/>
    <p:sldId id="356" r:id="rId307"/>
    <p:sldId id="357" r:id="rId308"/>
    <p:sldId id="358" r:id="rId309"/>
    <p:sldId id="359" r:id="rId310"/>
    <p:sldId id="360" r:id="rId311"/>
    <p:sldId id="580" r:id="rId312"/>
    <p:sldId id="619" r:id="rId313"/>
    <p:sldId id="581" r:id="rId314"/>
    <p:sldId id="582" r:id="rId315"/>
    <p:sldId id="631" r:id="rId316"/>
    <p:sldId id="628" r:id="rId317"/>
    <p:sldId id="629" r:id="rId318"/>
    <p:sldId id="630" r:id="rId319"/>
    <p:sldId id="632" r:id="rId320"/>
    <p:sldId id="633" r:id="rId321"/>
    <p:sldId id="634" r:id="rId322"/>
    <p:sldId id="361" r:id="rId323"/>
    <p:sldId id="362" r:id="rId324"/>
    <p:sldId id="363" r:id="rId325"/>
    <p:sldId id="364" r:id="rId326"/>
    <p:sldId id="635" r:id="rId327"/>
    <p:sldId id="638" r:id="rId328"/>
    <p:sldId id="641" r:id="rId329"/>
    <p:sldId id="639" r:id="rId330"/>
    <p:sldId id="640" r:id="rId331"/>
    <p:sldId id="644" r:id="rId332"/>
    <p:sldId id="646" r:id="rId333"/>
    <p:sldId id="673" r:id="rId334"/>
    <p:sldId id="677" r:id="rId335"/>
    <p:sldId id="678" r:id="rId336"/>
    <p:sldId id="645" r:id="rId337"/>
    <p:sldId id="642" r:id="rId338"/>
    <p:sldId id="643" r:id="rId339"/>
    <p:sldId id="683" r:id="rId340"/>
    <p:sldId id="679" r:id="rId341"/>
    <p:sldId id="680" r:id="rId342"/>
    <p:sldId id="681" r:id="rId343"/>
    <p:sldId id="682" r:id="rId344"/>
    <p:sldId id="432" r:id="rId345"/>
    <p:sldId id="433" r:id="rId346"/>
    <p:sldId id="434" r:id="rId347"/>
    <p:sldId id="423" r:id="rId348"/>
    <p:sldId id="563" r:id="rId349"/>
    <p:sldId id="592" r:id="rId350"/>
    <p:sldId id="564" r:id="rId351"/>
    <p:sldId id="565" r:id="rId352"/>
    <p:sldId id="586" r:id="rId353"/>
    <p:sldId id="587" r:id="rId354"/>
    <p:sldId id="588" r:id="rId355"/>
    <p:sldId id="589" r:id="rId356"/>
    <p:sldId id="590" r:id="rId357"/>
    <p:sldId id="591" r:id="rId358"/>
    <p:sldId id="593" r:id="rId359"/>
    <p:sldId id="594" r:id="rId360"/>
    <p:sldId id="595" r:id="rId361"/>
    <p:sldId id="596" r:id="rId362"/>
    <p:sldId id="597" r:id="rId363"/>
    <p:sldId id="598" r:id="rId364"/>
    <p:sldId id="599" r:id="rId365"/>
    <p:sldId id="600" r:id="rId366"/>
    <p:sldId id="583" r:id="rId367"/>
    <p:sldId id="584" r:id="rId368"/>
    <p:sldId id="585" r:id="rId369"/>
    <p:sldId id="566" r:id="rId370"/>
    <p:sldId id="268" r:id="rId371"/>
    <p:sldId id="365" r:id="rId372"/>
    <p:sldId id="366" r:id="rId373"/>
    <p:sldId id="507" r:id="rId374"/>
    <p:sldId id="296" r:id="rId375"/>
    <p:sldId id="290" r:id="rId37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57" d="100"/>
          <a:sy n="157" d="100"/>
        </p:scale>
        <p:origin x="126"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commentAuthors" Target="commentAuthor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presProps" Target="presProps.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viewProps" Target="viewProps.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theme" Target="theme/theme1.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tableStyles" Target="tableStyles.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2021-05-14</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2021-05-14</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2021-05-14</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2021-05-14</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2021-05-14</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2021-05-14</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2021-05-14</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2021-05-14</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2021-05-14</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2021-05-14</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2021-05-14</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2021-05-14</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70.xml"/></Relationships>
</file>

<file path=ppt/slides/_rels/slide10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85.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10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70.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370.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70.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70.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70.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70.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70.xml"/></Relationships>
</file>

<file path=ppt/slides/_rels/slide13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34.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slide" Target="slide46.xml"/></Relationships>
</file>

<file path=ppt/slides/_rels/slide13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3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 Id="rId5" Type="http://schemas.openxmlformats.org/officeDocument/2006/relationships/image" Target="../media/image148.jpe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08.jpeg"/><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9.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08.jpeg"/><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70.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08.jpe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70.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Content/ItCS/Block/" TargetMode="External"/></Relationships>
</file>

<file path=ppt/slides/_rels/slide15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163.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26.jpeg"/><Relationship Id="rId4" Type="http://schemas.openxmlformats.org/officeDocument/2006/relationships/image" Target="../media/image161.jpeg"/></Relationships>
</file>

<file path=ppt/slides/_rels/slide162.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66.pn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1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173.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78.png"/><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81.png"/><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17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85.jpeg"/><Relationship Id="rId4" Type="http://schemas.openxmlformats.org/officeDocument/2006/relationships/image" Target="../media/image18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88.png"/><Relationship Id="rId4" Type="http://schemas.openxmlformats.org/officeDocument/2006/relationships/image" Target="../media/image187.png"/></Relationships>
</file>

<file path=ppt/slides/_rels/slide18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8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slide" Target="slide46.xml"/><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190.jpe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slide" Target="slide370.xml"/><Relationship Id="rId9" Type="http://schemas.openxmlformats.org/officeDocument/2006/relationships/image" Target="../media/image195.png"/><Relationship Id="rId14" Type="http://schemas.openxmlformats.org/officeDocument/2006/relationships/image" Target="../media/image200.png"/></Relationships>
</file>

<file path=ppt/slides/_rels/slide18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190.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slide" Target="slide370.xml"/><Relationship Id="rId7" Type="http://schemas.openxmlformats.org/officeDocument/2006/relationships/image" Target="../media/image21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8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8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2.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9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19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slide" Target="slide12.xml"/><Relationship Id="rId7" Type="http://schemas.openxmlformats.org/officeDocument/2006/relationships/slide" Target="slide23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png"/></Relationships>
</file>

<file path=ppt/slides/_rels/slide202.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8.jpeg"/><Relationship Id="rId5" Type="http://schemas.openxmlformats.org/officeDocument/2006/relationships/slide" Target="slide79.xml"/><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Content/ItCS/calendar.php-108.html" TargetMode="External"/></Relationships>
</file>

<file path=ppt/slides/_rels/slide20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08.xml"/><Relationship Id="rId3" Type="http://schemas.openxmlformats.org/officeDocument/2006/relationships/slide" Target="slide162.xml"/><Relationship Id="rId7" Type="http://schemas.openxmlformats.org/officeDocument/2006/relationships/slide" Target="slide193.xml"/><Relationship Id="rId12" Type="http://schemas.openxmlformats.org/officeDocument/2006/relationships/slide" Target="slide250.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2.xml"/><Relationship Id="rId11" Type="http://schemas.openxmlformats.org/officeDocument/2006/relationships/slide" Target="slide239.xml"/><Relationship Id="rId5" Type="http://schemas.openxmlformats.org/officeDocument/2006/relationships/slide" Target="slide178.xml"/><Relationship Id="rId10" Type="http://schemas.openxmlformats.org/officeDocument/2006/relationships/slide" Target="slide84.xml"/><Relationship Id="rId4" Type="http://schemas.openxmlformats.org/officeDocument/2006/relationships/slide" Target="slide172.xml"/><Relationship Id="rId9" Type="http://schemas.openxmlformats.org/officeDocument/2006/relationships/slide" Target="slide80.xml"/><Relationship Id="rId14" Type="http://schemas.openxmlformats.org/officeDocument/2006/relationships/slide" Target="slide370.xml"/></Relationships>
</file>

<file path=ppt/slides/_rels/slide21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slide" Target="slide370.xml"/><Relationship Id="rId7" Type="http://schemas.openxmlformats.org/officeDocument/2006/relationships/image" Target="../media/image23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37.png"/><Relationship Id="rId4" Type="http://schemas.openxmlformats.org/officeDocument/2006/relationships/hyperlink" Target="../Content/ItCS/BGPlay-master/run_bgplay.html" TargetMode="External"/><Relationship Id="rId9" Type="http://schemas.openxmlformats.org/officeDocument/2006/relationships/image" Target="../media/image240.png"/></Relationships>
</file>

<file path=ppt/slides/_rels/slide212.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21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21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21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1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1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1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4.png"/><Relationship Id="rId4" Type="http://schemas.openxmlformats.org/officeDocument/2006/relationships/slide" Target="slide370.xml"/></Relationships>
</file>

<file path=ppt/slides/_rels/slide22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22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22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slide" Target="slide370.xml"/><Relationship Id="rId7" Type="http://schemas.openxmlformats.org/officeDocument/2006/relationships/image" Target="../media/image25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2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6.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7.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8.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8.jpeg"/></Relationships>
</file>

<file path=ppt/slides/_rels/slide2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9.jpeg"/></Relationships>
</file>

<file path=ppt/slides/_rels/slide23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0.jpeg"/></Relationships>
</file>

<file path=ppt/slides/_rels/slide232.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3.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slide" Target="slide348.xml"/><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slide" Target="slide2.xml"/></Relationships>
</file>

<file path=ppt/slides/_rels/slide236.xml.rels><?xml version="1.0" encoding="UTF-8" standalone="yes"?>
<Relationships xmlns="http://schemas.openxmlformats.org/package/2006/relationships"><Relationship Id="rId3" Type="http://schemas.openxmlformats.org/officeDocument/2006/relationships/slide" Target="slide237.xml"/><Relationship Id="rId2" Type="http://schemas.openxmlformats.org/officeDocument/2006/relationships/slide" Target="slide235.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slide" Target="slide322.xml"/><Relationship Id="rId4" Type="http://schemas.openxmlformats.org/officeDocument/2006/relationships/slide" Target="slide306.xml"/></Relationships>
</file>

<file path=ppt/slides/_rels/slide237.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79.xml"/><Relationship Id="rId18" Type="http://schemas.openxmlformats.org/officeDocument/2006/relationships/slide" Target="slide370.xml"/><Relationship Id="rId3" Type="http://schemas.openxmlformats.org/officeDocument/2006/relationships/slide" Target="slide239.xml"/><Relationship Id="rId7" Type="http://schemas.openxmlformats.org/officeDocument/2006/relationships/slide" Target="slide248.xml"/><Relationship Id="rId12" Type="http://schemas.openxmlformats.org/officeDocument/2006/relationships/slide" Target="slide273.xml"/><Relationship Id="rId17" Type="http://schemas.openxmlformats.org/officeDocument/2006/relationships/slide" Target="slide236.xml"/><Relationship Id="rId2" Type="http://schemas.openxmlformats.org/officeDocument/2006/relationships/slide" Target="slide238.xml"/><Relationship Id="rId16" Type="http://schemas.openxmlformats.org/officeDocument/2006/relationships/slide" Target="slide302.xml"/><Relationship Id="rId1" Type="http://schemas.openxmlformats.org/officeDocument/2006/relationships/slideLayout" Target="../slideLayouts/slideLayout2.xml"/><Relationship Id="rId6" Type="http://schemas.openxmlformats.org/officeDocument/2006/relationships/slide" Target="slide246.xml"/><Relationship Id="rId11" Type="http://schemas.openxmlformats.org/officeDocument/2006/relationships/slide" Target="slide266.xml"/><Relationship Id="rId5" Type="http://schemas.openxmlformats.org/officeDocument/2006/relationships/slide" Target="slide243.xml"/><Relationship Id="rId15" Type="http://schemas.openxmlformats.org/officeDocument/2006/relationships/slide" Target="slide296.xml"/><Relationship Id="rId10" Type="http://schemas.openxmlformats.org/officeDocument/2006/relationships/slide" Target="slide259.xml"/><Relationship Id="rId4" Type="http://schemas.openxmlformats.org/officeDocument/2006/relationships/slide" Target="slide241.xml"/><Relationship Id="rId9" Type="http://schemas.openxmlformats.org/officeDocument/2006/relationships/slide" Target="slide254.xml"/><Relationship Id="rId14" Type="http://schemas.openxmlformats.org/officeDocument/2006/relationships/slide" Target="slide289.xml"/></Relationships>
</file>

<file path=ppt/slides/_rels/slide23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23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274.png"/><Relationship Id="rId4" Type="http://schemas.openxmlformats.org/officeDocument/2006/relationships/image" Target="../media/image273.png"/></Relationships>
</file>

<file path=ppt/slides/_rels/slide24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24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4.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4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282.png"/><Relationship Id="rId4" Type="http://schemas.openxmlformats.org/officeDocument/2006/relationships/image" Target="../media/image281.png"/></Relationships>
</file>

<file path=ppt/slides/_rels/slide24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7.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24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289.png"/><Relationship Id="rId4" Type="http://schemas.openxmlformats.org/officeDocument/2006/relationships/image" Target="../media/image288.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370.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1.png"/><Relationship Id="rId4" Type="http://schemas.openxmlformats.org/officeDocument/2006/relationships/image" Target="../media/image290.png"/></Relationships>
</file>

<file path=ppt/slides/_rels/slide252.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25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25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5.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298.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97.bmp"/><Relationship Id="rId5" Type="http://schemas.openxmlformats.org/officeDocument/2006/relationships/image" Target="../media/image296.bmp"/><Relationship Id="rId4" Type="http://schemas.openxmlformats.org/officeDocument/2006/relationships/image" Target="../media/image295.bmp"/></Relationships>
</file>

<file path=ppt/slides/_rels/slide25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9.png"/></Relationships>
</file>

<file path=ppt/slides/_rels/slide25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25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25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70.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61.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262.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312.png"/><Relationship Id="rId7" Type="http://schemas.openxmlformats.org/officeDocument/2006/relationships/image" Target="../media/image31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14.png"/><Relationship Id="rId4" Type="http://schemas.openxmlformats.org/officeDocument/2006/relationships/image" Target="../media/image313.gif"/></Relationships>
</file>

<file path=ppt/slides/_rels/slide263.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70.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4.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317.png"/><Relationship Id="rId7" Type="http://schemas.openxmlformats.org/officeDocument/2006/relationships/image" Target="../media/image321.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gif"/><Relationship Id="rId4" Type="http://schemas.openxmlformats.org/officeDocument/2006/relationships/image" Target="../media/image318.png"/></Relationships>
</file>

<file path=ppt/slides/_rels/slide26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26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7.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68.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327.bmp"/><Relationship Id="rId7" Type="http://schemas.openxmlformats.org/officeDocument/2006/relationships/image" Target="../media/image331.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bmp"/></Relationships>
</file>

<file path=ppt/slides/_rels/slide26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33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70.xml"/><Relationship Id="rId7" Type="http://schemas.openxmlformats.org/officeDocument/2006/relationships/image" Target="../media/image41.png"/><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70.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1.xml.rels><?xml version="1.0" encoding="UTF-8" standalone="yes"?>
<Relationships xmlns="http://schemas.openxmlformats.org/package/2006/relationships"><Relationship Id="rId8" Type="http://schemas.openxmlformats.org/officeDocument/2006/relationships/image" Target="../media/image339.bmp"/><Relationship Id="rId3" Type="http://schemas.openxmlformats.org/officeDocument/2006/relationships/image" Target="../media/image334.bmp"/><Relationship Id="rId7" Type="http://schemas.openxmlformats.org/officeDocument/2006/relationships/image" Target="../media/image338.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7.png"/><Relationship Id="rId5" Type="http://schemas.openxmlformats.org/officeDocument/2006/relationships/image" Target="../media/image336.gif"/><Relationship Id="rId4" Type="http://schemas.openxmlformats.org/officeDocument/2006/relationships/image" Target="../media/image335.bmp"/><Relationship Id="rId9" Type="http://schemas.openxmlformats.org/officeDocument/2006/relationships/slide" Target="slide370.xml"/></Relationships>
</file>

<file path=ppt/slides/_rels/slide272.xml.rels><?xml version="1.0" encoding="UTF-8" standalone="yes"?>
<Relationships xmlns="http://schemas.openxmlformats.org/package/2006/relationships"><Relationship Id="rId3" Type="http://schemas.openxmlformats.org/officeDocument/2006/relationships/image" Target="../media/image340.gif"/><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27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4.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275.xml.rels><?xml version="1.0" encoding="UTF-8" standalone="yes"?>
<Relationships xmlns="http://schemas.openxmlformats.org/package/2006/relationships"><Relationship Id="rId3" Type="http://schemas.openxmlformats.org/officeDocument/2006/relationships/image" Target="../media/image346.bmp"/><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9.bmp"/><Relationship Id="rId5" Type="http://schemas.openxmlformats.org/officeDocument/2006/relationships/image" Target="../media/image348.png"/><Relationship Id="rId4" Type="http://schemas.openxmlformats.org/officeDocument/2006/relationships/image" Target="../media/image347.png"/></Relationships>
</file>

<file path=ppt/slides/_rels/slide27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351.bmp"/></Relationships>
</file>

<file path=ppt/slides/_rels/slide277.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70.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8.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354.gif"/><Relationship Id="rId4" Type="http://schemas.openxmlformats.org/officeDocument/2006/relationships/image" Target="../media/image353.png"/></Relationships>
</file>

<file path=ppt/slides/_rels/slide2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70.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357.png"/><Relationship Id="rId4" Type="http://schemas.openxmlformats.org/officeDocument/2006/relationships/image" Target="../media/image356.png"/></Relationships>
</file>

<file path=ppt/slides/_rels/slide281.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61.bmp"/><Relationship Id="rId5" Type="http://schemas.openxmlformats.org/officeDocument/2006/relationships/image" Target="../media/image360.png"/><Relationship Id="rId4" Type="http://schemas.openxmlformats.org/officeDocument/2006/relationships/image" Target="../media/image359.bmp"/></Relationships>
</file>

<file path=ppt/slides/_rels/slide28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363.png"/></Relationships>
</file>

<file path=ppt/slides/_rels/slide28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366.png"/><Relationship Id="rId4" Type="http://schemas.openxmlformats.org/officeDocument/2006/relationships/image" Target="../media/image365.png"/></Relationships>
</file>

<file path=ppt/slides/_rels/slide284.xml.rels><?xml version="1.0" encoding="UTF-8" standalone="yes"?>
<Relationships xmlns="http://schemas.openxmlformats.org/package/2006/relationships"><Relationship Id="rId3" Type="http://schemas.openxmlformats.org/officeDocument/2006/relationships/image" Target="../media/image367.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369.png"/><Relationship Id="rId4" Type="http://schemas.openxmlformats.org/officeDocument/2006/relationships/image" Target="../media/image368.png"/></Relationships>
</file>

<file path=ppt/slides/_rels/slide28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70.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7.xml.rels><?xml version="1.0" encoding="UTF-8" standalone="yes"?>
<Relationships xmlns="http://schemas.openxmlformats.org/package/2006/relationships"><Relationship Id="rId3" Type="http://schemas.openxmlformats.org/officeDocument/2006/relationships/image" Target="../media/image37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372.png"/><Relationship Id="rId4" Type="http://schemas.openxmlformats.org/officeDocument/2006/relationships/image" Target="../media/image371.png"/></Relationships>
</file>

<file path=ppt/slides/_rels/slide288.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76.gif"/><Relationship Id="rId5" Type="http://schemas.openxmlformats.org/officeDocument/2006/relationships/image" Target="../media/image375.bmp"/><Relationship Id="rId4" Type="http://schemas.openxmlformats.org/officeDocument/2006/relationships/image" Target="../media/image374.bmp"/></Relationships>
</file>

<file path=ppt/slides/_rels/slide2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290.xml.rels><?xml version="1.0" encoding="UTF-8" standalone="yes"?>
<Relationships xmlns="http://schemas.openxmlformats.org/package/2006/relationships"><Relationship Id="rId3" Type="http://schemas.openxmlformats.org/officeDocument/2006/relationships/image" Target="../media/image377.bmp"/><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9.bmp"/><Relationship Id="rId4" Type="http://schemas.openxmlformats.org/officeDocument/2006/relationships/image" Target="../media/image378.bmp"/></Relationships>
</file>

<file path=ppt/slides/_rels/slide291.xml.rels><?xml version="1.0" encoding="UTF-8" standalone="yes"?>
<Relationships xmlns="http://schemas.openxmlformats.org/package/2006/relationships"><Relationship Id="rId3" Type="http://schemas.openxmlformats.org/officeDocument/2006/relationships/image" Target="../media/image381.bmp"/><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382.png"/></Relationships>
</file>

<file path=ppt/slides/_rels/slide292.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29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385.png"/></Relationships>
</file>

<file path=ppt/slides/_rels/slide29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70.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5.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377.bmp"/><Relationship Id="rId7" Type="http://schemas.openxmlformats.org/officeDocument/2006/relationships/image" Target="../media/image389.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8.bmp"/><Relationship Id="rId5" Type="http://schemas.openxmlformats.org/officeDocument/2006/relationships/image" Target="../media/image387.png"/><Relationship Id="rId4" Type="http://schemas.openxmlformats.org/officeDocument/2006/relationships/image" Target="../media/image386.png"/></Relationships>
</file>

<file path=ppt/slides/_rels/slide29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7.xml.rels><?xml version="1.0" encoding="UTF-8" standalone="yes"?>
<Relationships xmlns="http://schemas.openxmlformats.org/package/2006/relationships"><Relationship Id="rId8" Type="http://schemas.openxmlformats.org/officeDocument/2006/relationships/image" Target="../media/image395.bmp"/><Relationship Id="rId3" Type="http://schemas.openxmlformats.org/officeDocument/2006/relationships/image" Target="../media/image390.png"/><Relationship Id="rId7" Type="http://schemas.openxmlformats.org/officeDocument/2006/relationships/image" Target="../media/image394.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3.bmp"/><Relationship Id="rId5" Type="http://schemas.openxmlformats.org/officeDocument/2006/relationships/image" Target="../media/image392.bmp"/><Relationship Id="rId4" Type="http://schemas.openxmlformats.org/officeDocument/2006/relationships/image" Target="../media/image391.png"/><Relationship Id="rId9" Type="http://schemas.openxmlformats.org/officeDocument/2006/relationships/slide" Target="slide370.xml"/></Relationships>
</file>

<file path=ppt/slides/_rels/slide298.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396.bmp"/><Relationship Id="rId7" Type="http://schemas.openxmlformats.org/officeDocument/2006/relationships/image" Target="../media/image40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9.bmp"/><Relationship Id="rId5" Type="http://schemas.openxmlformats.org/officeDocument/2006/relationships/image" Target="../media/image398.bmp"/><Relationship Id="rId4" Type="http://schemas.openxmlformats.org/officeDocument/2006/relationships/image" Target="../media/image397.bmp"/></Relationships>
</file>

<file path=ppt/slides/_rels/slide299.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70.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70.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70.xml"/></Relationships>
</file>

<file path=ppt/slides/_rels/slide300.xml.rels><?xml version="1.0" encoding="UTF-8" standalone="yes"?>
<Relationships xmlns="http://schemas.openxmlformats.org/package/2006/relationships"><Relationship Id="rId8" Type="http://schemas.openxmlformats.org/officeDocument/2006/relationships/image" Target="../media/image406.gif"/><Relationship Id="rId3" Type="http://schemas.openxmlformats.org/officeDocument/2006/relationships/image" Target="../media/image401.bmp"/><Relationship Id="rId7" Type="http://schemas.openxmlformats.org/officeDocument/2006/relationships/image" Target="../media/image40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04.bmp"/><Relationship Id="rId5" Type="http://schemas.openxmlformats.org/officeDocument/2006/relationships/image" Target="../media/image403.bmp"/><Relationship Id="rId4" Type="http://schemas.openxmlformats.org/officeDocument/2006/relationships/image" Target="../media/image402.bmp"/><Relationship Id="rId9" Type="http://schemas.openxmlformats.org/officeDocument/2006/relationships/slide" Target="slide370.xml"/></Relationships>
</file>

<file path=ppt/slides/_rels/slide30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409.bmp"/><Relationship Id="rId4" Type="http://schemas.openxmlformats.org/officeDocument/2006/relationships/image" Target="../media/image408.bmp"/></Relationships>
</file>

<file path=ppt/slides/_rels/slide30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70.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3.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hyperlink" Target="mailto:test01@10.10.1.14" TargetMode="External"/><Relationship Id="rId7" Type="http://schemas.openxmlformats.org/officeDocument/2006/relationships/image" Target="../media/image413.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png"/></Relationships>
</file>

<file path=ppt/slides/_rels/slide30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70.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5.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416.bmp"/><Relationship Id="rId4" Type="http://schemas.openxmlformats.org/officeDocument/2006/relationships/image" Target="../media/image415.bmp"/></Relationships>
</file>

<file path=ppt/slides/_rels/slide306.xml.rels><?xml version="1.0" encoding="UTF-8" standalone="yes"?>
<Relationships xmlns="http://schemas.openxmlformats.org/package/2006/relationships"><Relationship Id="rId3" Type="http://schemas.openxmlformats.org/officeDocument/2006/relationships/slide" Target="slide308.xml"/><Relationship Id="rId2" Type="http://schemas.openxmlformats.org/officeDocument/2006/relationships/slide" Target="slide307.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slide" Target="slide236.xml"/><Relationship Id="rId4" Type="http://schemas.openxmlformats.org/officeDocument/2006/relationships/slide" Target="slide312.xml"/></Relationships>
</file>

<file path=ppt/slides/_rels/slide307.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slide" Target="slide306.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30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70.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09.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8.png"/><Relationship Id="rId7" Type="http://schemas.openxmlformats.org/officeDocument/2006/relationships/image" Target="../media/image42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slide" Target="slide370.xml"/><Relationship Id="rId9" Type="http://schemas.openxmlformats.org/officeDocument/2006/relationships/image" Target="../media/image423.png"/></Relationships>
</file>

<file path=ppt/slides/_rels/slide31.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slide" Target="slide370.xml"/><Relationship Id="rId7" Type="http://schemas.openxmlformats.org/officeDocument/2006/relationships/image" Target="../media/image42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31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3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70.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13.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434.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31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png"/></Relationships>
</file>

<file path=ppt/slides/_rels/slide315.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44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316.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445.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s>
</file>

<file path=ppt/slides/_rels/slide31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31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9.png"/></Relationships>
</file>

<file path=ppt/slides/_rels/slide31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70.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slide" Target="slide324.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slide" Target="slide236.xml"/><Relationship Id="rId4" Type="http://schemas.openxmlformats.org/officeDocument/2006/relationships/slide" Target="slide331.xml"/></Relationships>
</file>

<file path=ppt/slides/_rels/slide323.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32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70.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22.xml"/><Relationship Id="rId5" Type="http://schemas.openxmlformats.org/officeDocument/2006/relationships/image" Target="../media/image108.jpeg"/><Relationship Id="rId4" Type="http://schemas.openxmlformats.org/officeDocument/2006/relationships/image" Target="../media/image111.png"/></Relationships>
</file>

<file path=ppt/slides/_rels/slide325.xml.rels><?xml version="1.0" encoding="UTF-8" standalone="yes"?>
<Relationships xmlns="http://schemas.openxmlformats.org/package/2006/relationships"><Relationship Id="rId3" Type="http://schemas.openxmlformats.org/officeDocument/2006/relationships/slide" Target="slide322.xml"/><Relationship Id="rId2" Type="http://schemas.openxmlformats.org/officeDocument/2006/relationships/image" Target="../media/image452.png"/><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slide" Target="slide370.xml"/></Relationships>
</file>

<file path=ppt/slides/_rels/slide32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327.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461.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9.png"/><Relationship Id="rId4" Type="http://schemas.openxmlformats.org/officeDocument/2006/relationships/image" Target="../media/image458.png"/></Relationships>
</file>

<file path=ppt/slides/_rels/slide32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slide" Target="slide322.xml"/><Relationship Id="rId4" Type="http://schemas.openxmlformats.org/officeDocument/2006/relationships/image" Target="../media/image111.png"/></Relationships>
</file>

<file path=ppt/slides/_rels/slide329.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465.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462.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469.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66.png"/></Relationships>
</file>

<file path=ppt/slides/_rels/slide3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70.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22.xml"/><Relationship Id="rId5" Type="http://schemas.openxmlformats.org/officeDocument/2006/relationships/image" Target="../media/image108.jpeg"/><Relationship Id="rId4" Type="http://schemas.openxmlformats.org/officeDocument/2006/relationships/image" Target="../media/image111.png"/></Relationships>
</file>

<file path=ppt/slides/_rels/slide332.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473.bmp"/><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2.bmp"/><Relationship Id="rId5" Type="http://schemas.openxmlformats.org/officeDocument/2006/relationships/image" Target="../media/image471.bmp"/><Relationship Id="rId4" Type="http://schemas.openxmlformats.org/officeDocument/2006/relationships/image" Target="../media/image470.bmp"/></Relationships>
</file>

<file path=ppt/slides/_rels/slide33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475.bmp"/><Relationship Id="rId4" Type="http://schemas.openxmlformats.org/officeDocument/2006/relationships/image" Target="../media/image474.bmp"/></Relationships>
</file>

<file path=ppt/slides/_rels/slide334.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478.bmp"/><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7.bmp"/><Relationship Id="rId5" Type="http://schemas.openxmlformats.org/officeDocument/2006/relationships/image" Target="../media/image476.bmp"/><Relationship Id="rId4" Type="http://schemas.openxmlformats.org/officeDocument/2006/relationships/image" Target="../media/image458.png"/></Relationships>
</file>

<file path=ppt/slides/_rels/slide33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slide" Target="slide322.xml"/><Relationship Id="rId4" Type="http://schemas.openxmlformats.org/officeDocument/2006/relationships/image" Target="../media/image111.png"/></Relationships>
</file>

<file path=ppt/slides/_rels/slide337.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482.jpe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1.bmp"/><Relationship Id="rId5" Type="http://schemas.openxmlformats.org/officeDocument/2006/relationships/image" Target="../media/image480.jpeg"/><Relationship Id="rId4" Type="http://schemas.openxmlformats.org/officeDocument/2006/relationships/image" Target="../media/image479.bmp"/></Relationships>
</file>

<file path=ppt/slides/_rels/slide338.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486.bmp"/><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5.jpeg"/><Relationship Id="rId5" Type="http://schemas.openxmlformats.org/officeDocument/2006/relationships/image" Target="../media/image484.bmp"/><Relationship Id="rId4" Type="http://schemas.openxmlformats.org/officeDocument/2006/relationships/image" Target="../media/image483.bmp"/></Relationships>
</file>

<file path=ppt/slides/_rels/slide33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70.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22.xml"/><Relationship Id="rId5" Type="http://schemas.openxmlformats.org/officeDocument/2006/relationships/image" Target="../media/image108.jpe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34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70.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45.xml.rels><?xml version="1.0" encoding="UTF-8" standalone="yes"?>
<Relationships xmlns="http://schemas.openxmlformats.org/package/2006/relationships"><Relationship Id="rId3" Type="http://schemas.openxmlformats.org/officeDocument/2006/relationships/slide" Target="slide28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34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350.xml"/></Relationships>
</file>

<file path=ppt/slides/_rels/slide34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35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70.xml"/></Relationships>
</file>

<file path=ppt/slides/_rels/slide36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48.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367.xml"/></Relationships>
</file>

<file path=ppt/slides/_rels/slide36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70.xml"/><Relationship Id="rId2" Type="http://schemas.openxmlformats.org/officeDocument/2006/relationships/slide" Target="slide366.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66.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0.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22.xml"/><Relationship Id="rId5" Type="http://schemas.openxmlformats.org/officeDocument/2006/relationships/slide" Target="slide306.xml"/><Relationship Id="rId4" Type="http://schemas.openxmlformats.org/officeDocument/2006/relationships/slide" Target="slide237.xml"/><Relationship Id="rId9" Type="http://schemas.openxmlformats.org/officeDocument/2006/relationships/slide" Target="slide46.xml"/></Relationships>
</file>

<file path=ppt/slides/_rels/slide371.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72.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70.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73.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87.jpeg"/><Relationship Id="rId5" Type="http://schemas.openxmlformats.org/officeDocument/2006/relationships/slide" Target="slide370.xml"/><Relationship Id="rId4" Type="http://schemas.openxmlformats.org/officeDocument/2006/relationships/hyperlink" Target="http://www.kocw.net/home/search/kemView.do?kemId=978503" TargetMode="External"/></Relationships>
</file>

<file path=ppt/slides/_rels/slide37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image" Target="../media/image48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70.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70.xml"/><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4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70.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370.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slide" Target="slide203.xml"/><Relationship Id="rId3" Type="http://schemas.openxmlformats.org/officeDocument/2006/relationships/slide" Target="slide219.xml"/><Relationship Id="rId7" Type="http://schemas.openxmlformats.org/officeDocument/2006/relationships/slide" Target="slide132.xml"/><Relationship Id="rId12" Type="http://schemas.openxmlformats.org/officeDocument/2006/relationships/slide" Target="slide181.xml"/><Relationship Id="rId17" Type="http://schemas.openxmlformats.org/officeDocument/2006/relationships/slide" Target="slide370.xml"/><Relationship Id="rId2" Type="http://schemas.openxmlformats.org/officeDocument/2006/relationships/slide" Target="slide48.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60.xml"/><Relationship Id="rId5" Type="http://schemas.openxmlformats.org/officeDocument/2006/relationships/slide" Target="slide79.xml"/><Relationship Id="rId15" Type="http://schemas.openxmlformats.org/officeDocument/2006/relationships/slide" Target="slide214.xml"/><Relationship Id="rId10" Type="http://schemas.openxmlformats.org/officeDocument/2006/relationships/slide" Target="slide224.xml"/><Relationship Id="rId4" Type="http://schemas.openxmlformats.org/officeDocument/2006/relationships/slide" Target="slide55.xml"/><Relationship Id="rId9" Type="http://schemas.openxmlformats.org/officeDocument/2006/relationships/slide" Target="slide158.xml"/><Relationship Id="rId14" Type="http://schemas.openxmlformats.org/officeDocument/2006/relationships/slide" Target="slide210.xml"/></Relationships>
</file>

<file path=ppt/slides/_rels/slide47.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slide" Target="slide55.xml"/><Relationship Id="rId7" Type="http://schemas.openxmlformats.org/officeDocument/2006/relationships/slide" Target="slide160.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370.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5.xml.rels><?xml version="1.0" encoding="UTF-8" standalone="yes"?>
<Relationships xmlns="http://schemas.openxmlformats.org/package/2006/relationships"><Relationship Id="rId8" Type="http://schemas.openxmlformats.org/officeDocument/2006/relationships/slide" Target="slide370.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370.xml"/></Relationships>
</file>

<file path=ppt/slides/_rels/slide5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6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70.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370.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70.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81.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8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70.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70.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70.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70.xml"/></Relationships>
</file>

<file path=ppt/slides/_rels/slide92.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370.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70.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70.xml"/><Relationship Id="rId1" Type="http://schemas.openxmlformats.org/officeDocument/2006/relationships/slideLayout" Target="../slideLayouts/slideLayout2.xml"/><Relationship Id="rId5" Type="http://schemas.openxmlformats.org/officeDocument/2006/relationships/slide" Target="slide239.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7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370.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040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28956</TotalTime>
  <Words>30513</Words>
  <Application>Microsoft Office PowerPoint</Application>
  <PresentationFormat>와이드스크린</PresentationFormat>
  <Paragraphs>6972</Paragraphs>
  <Slides>375</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375</vt:i4>
      </vt:variant>
    </vt:vector>
  </HeadingPairs>
  <TitlesOfParts>
    <vt:vector size="398"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함초롬바탕</vt:lpstr>
      <vt:lpstr>휴먼명조</vt:lpstr>
      <vt:lpstr>Arial</vt:lpstr>
      <vt:lpstr>Source Sans Pro</vt:lpstr>
      <vt:lpstr>Wingdings</vt:lpstr>
      <vt:lpstr>한컴바탕</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753</cp:revision>
  <dcterms:created xsi:type="dcterms:W3CDTF">2021-02-08T02:39:04Z</dcterms:created>
  <dcterms:modified xsi:type="dcterms:W3CDTF">2021-05-13T16:15:29Z</dcterms:modified>
</cp:coreProperties>
</file>